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58" r:id="rId6"/>
    <p:sldId id="263" r:id="rId7"/>
    <p:sldId id="259" r:id="rId8"/>
    <p:sldId id="264" r:id="rId9"/>
    <p:sldId id="260" r:id="rId10"/>
    <p:sldId id="265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1F28BE-FA72-465E-B48B-25AAA98C9130}" v="1" dt="2023-06-06T06:39:46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81F28BE-FA72-465E-B48B-25AAA98C9130}"/>
    <pc:docChg chg="modSld">
      <pc:chgData name="Narelle Wheaton" userId="6e1b2b30-480e-4f91-806b-6735d5b9e446" providerId="ADAL" clId="{681F28BE-FA72-465E-B48B-25AAA98C9130}" dt="2023-06-06T06:39:46.438" v="0" actId="207"/>
      <pc:docMkLst>
        <pc:docMk/>
      </pc:docMkLst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0" sldId="256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0" sldId="256"/>
            <ac:spMk id="2050" creationId="{2CFA6CCC-66F7-84AE-C9B1-75B645E00D60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0" sldId="257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0" sldId="257"/>
            <ac:spMk id="3074" creationId="{E1BCB6CD-6AA5-AEB0-4561-A8AF75B43D8C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0" sldId="258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0" sldId="258"/>
            <ac:spMk id="4098" creationId="{72F13310-71B1-79AC-D271-B3AF3E276FDB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0" sldId="259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0" sldId="259"/>
            <ac:spMk id="5122" creationId="{3FCB1A91-80F0-0161-A609-4D0E2F5A8A0B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0" sldId="260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0" sldId="260"/>
            <ac:spMk id="6146" creationId="{4D2434BC-EF59-B7DF-EAB4-AB6B0BDC40CE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1751245028" sldId="261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1751245028" sldId="261"/>
            <ac:spMk id="2050" creationId="{2CFA6CCC-66F7-84AE-C9B1-75B645E00D60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3469310435" sldId="262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3469310435" sldId="262"/>
            <ac:spMk id="3074" creationId="{E1BCB6CD-6AA5-AEB0-4561-A8AF75B43D8C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711460709" sldId="263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711460709" sldId="263"/>
            <ac:spMk id="4098" creationId="{72F13310-71B1-79AC-D271-B3AF3E276FDB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859219920" sldId="264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859219920" sldId="264"/>
            <ac:spMk id="5122" creationId="{3FCB1A91-80F0-0161-A609-4D0E2F5A8A0B}"/>
          </ac:spMkLst>
        </pc:spChg>
      </pc:sldChg>
      <pc:sldChg chg="modSp">
        <pc:chgData name="Narelle Wheaton" userId="6e1b2b30-480e-4f91-806b-6735d5b9e446" providerId="ADAL" clId="{681F28BE-FA72-465E-B48B-25AAA98C9130}" dt="2023-06-06T06:39:46.438" v="0" actId="207"/>
        <pc:sldMkLst>
          <pc:docMk/>
          <pc:sldMk cId="1880207296" sldId="265"/>
        </pc:sldMkLst>
        <pc:spChg chg="mod">
          <ac:chgData name="Narelle Wheaton" userId="6e1b2b30-480e-4f91-806b-6735d5b9e446" providerId="ADAL" clId="{681F28BE-FA72-465E-B48B-25AAA98C9130}" dt="2023-06-06T06:39:46.438" v="0" actId="207"/>
          <ac:spMkLst>
            <pc:docMk/>
            <pc:sldMk cId="1880207296" sldId="265"/>
            <ac:spMk id="6146" creationId="{4D2434BC-EF59-B7DF-EAB4-AB6B0BDC40C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4A64F-4553-D394-3D12-78F9D0315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9A9E-49E4-43D3-A629-A21ABDB4B1D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ADA03-58F5-52C6-7A41-EC8F41707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ED007-1517-AADB-4188-ED12E2A38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0F725-A112-4FAD-9C02-503B9E7084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97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07985-1661-3A88-1EE3-A631E39AA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CF89-5E2E-4E7E-A92B-36A5BAF6336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43214-25A5-FBEB-81D7-6B958DF42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31930-342A-D99C-CE0F-249C8B110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170E9-E843-451E-8F5C-E2ADCB461B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1242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0405-0526-6559-7EDE-334C744C7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D9B0E-7E5B-431C-AB6D-82185D59F25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2485C-DED6-FA4B-D155-0C3428195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8CA83-7618-9CC1-B2CF-A484B32A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31EE0-D8A1-4959-8C09-2B88AE267D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447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70CCD-38DA-619C-8419-0412EC11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AC26B-2139-45AF-AC9F-4A813BE48A9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10657-6276-6365-8772-3E8486CF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045-8906-0890-5710-424D0351E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979D4-0FA8-4652-ADEA-633AB2AF4C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843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D841B-5664-C3ED-F090-06BB3FCE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C79D6-61E8-4F5B-8DFC-1E2D0A5DB11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17281-8E17-F76F-FCFF-EFEA0588C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116C0-2B58-B8F6-9FA9-399415184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8B40-6081-4C65-A390-8B7EDF05F4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1834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3E4E9D-0A3C-032A-7B99-EFE7FC36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5C314-74C4-4C01-8AB3-C89EA032163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BD6BD7-81BD-8199-38D5-C6406C1C0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979041-5D87-47FF-EEAD-FA5987037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F4E72-6DEF-40F5-A80C-4E361F6015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858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7CF8FD4-5476-EE1C-2ED5-801534CF6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397DF-8447-4C2C-94E6-584508F747A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9CF9FBC-D095-6CDA-B18E-FE59685BD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8427925-8361-3CE0-5A51-1363211F6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CBD6E-C214-4A88-B6BA-3C22D2514B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4209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FE7ACD1-94E4-E122-BB05-9C3014C33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09F15-F387-4FFD-B998-D2EEA6614E8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D3674D-55D3-7FE5-DD14-0F536542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6F04A8-E21E-ED8E-856E-5482D6DC7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6E516-350B-4ACC-935E-9CDBDDD4E5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652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7BFC547-9C7C-7C09-E87C-FB5A46FC3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4156D-D99C-46C8-9246-EDB3701FE08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B083B5-1C18-428C-5EE5-E80932AEC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7A7DF73-FDB0-9884-89BF-BA6D1976D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56CDC-F1F8-458C-BF66-E459B69054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821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1FCEBD-1E9B-E12C-DAEC-57454D6B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9D4D3-FB13-4F57-BAF4-6AD9A9331E0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C70670-3792-BD21-2EF8-331E04A9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BE2F77-FE48-D02D-344E-4D0830A89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5A9-6E23-4288-B785-5CEF7FD06E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311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8FB5A4-CA98-8D60-CC79-2107C089B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86AD5-E69B-4C1B-B748-DE443353C89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F305789-F76F-C6B4-B4E3-15180B437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CD63D1-31B1-2D23-1F9D-580ECDA7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EDE9-DEAF-4F43-BB08-E2312E2585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7125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EB91D97-4E27-571F-4AA4-6D0AAAA12EF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BD0DEE2-0935-E24A-CCAD-F902176C51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31505-D384-21EA-E9CF-804469408F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BCD6BC-41A3-4EF1-A777-31E95E10947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CB0F-62CB-0A59-E7C5-8CB3A677C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47F00-E59D-627C-B949-B06371C9F7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047285D-DC3E-45CF-862E-30F97076DB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CFA6CCC-66F7-84AE-C9B1-75B645E00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206" y="2024509"/>
            <a:ext cx="9145588" cy="2808982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Of farm and of field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people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Who gather their yield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4D2434BC-EF59-B7DF-EAB4-AB6B0BDC4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43137" y="2114835"/>
            <a:ext cx="7705725" cy="2628329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conquer oppression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Earth's plenty increase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gather God's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Of justice and peace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F4E49F1B-C4E6-7670-7B08-12A8FC253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0548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264292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Brian Arthur Wren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1968 Hope Publishing Company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188020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CFA6CCC-66F7-84AE-C9B1-75B645E00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206" y="2132521"/>
            <a:ext cx="9145588" cy="259295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long hours of labour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skills of a team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patience of science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power of machine</a:t>
            </a:r>
          </a:p>
        </p:txBody>
      </p:sp>
    </p:spTree>
    <p:extLst>
      <p:ext uri="{BB962C8B-B14F-4D97-AF65-F5344CB8AC3E}">
        <p14:creationId xmlns:p14="http://schemas.microsoft.com/office/powerpoint/2010/main" val="1751245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1BCB6CD-6AA5-AEB0-4561-A8AF75B43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8" y="1917129"/>
            <a:ext cx="9072563" cy="3023741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rgbClr val="FFFFFF"/>
                </a:solidFill>
              </a:rPr>
              <a:t>Verse 2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That's sent from afar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From market and harbour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From tropical shore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1BCB6CD-6AA5-AEB0-4561-A8AF75B43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8" y="2133153"/>
            <a:ext cx="9072563" cy="259169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Foods packed and transported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planted and grown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God-given neighbours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Unseen and unknown</a:t>
            </a:r>
          </a:p>
        </p:txBody>
      </p:sp>
    </p:spTree>
    <p:extLst>
      <p:ext uri="{BB962C8B-B14F-4D97-AF65-F5344CB8AC3E}">
        <p14:creationId xmlns:p14="http://schemas.microsoft.com/office/powerpoint/2010/main" val="3469310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2F13310-71B1-79AC-D271-B3AF3E27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916844"/>
            <a:ext cx="8928100" cy="3024311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rgbClr val="FFFFFF"/>
                </a:solidFill>
              </a:rPr>
              <a:t>Verse 3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That comes from the ground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drill or by mineshaft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opencast mound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2F13310-71B1-79AC-D271-B3AF3E27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2132868"/>
            <a:ext cx="8928100" cy="25922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oil and for iron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tinplate and coal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who in love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Has provided them all</a:t>
            </a:r>
          </a:p>
        </p:txBody>
      </p:sp>
    </p:spTree>
    <p:extLst>
      <p:ext uri="{BB962C8B-B14F-4D97-AF65-F5344CB8AC3E}">
        <p14:creationId xmlns:p14="http://schemas.microsoft.com/office/powerpoint/2010/main" val="711460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3FCB1A91-80F0-0161-A609-4D0E2F5A8A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1988914"/>
            <a:ext cx="9866313" cy="2880171"/>
          </a:xfrm>
        </p:spPr>
        <p:txBody>
          <a:bodyPr/>
          <a:lstStyle/>
          <a:p>
            <a:pPr eaLnBrk="1" hangingPunct="1"/>
            <a:r>
              <a:rPr lang="en-AU" altLang="en-US" sz="2200" dirty="0">
                <a:solidFill>
                  <a:srgbClr val="FFFFFF"/>
                </a:solidFill>
              </a:rPr>
              <a:t>Verse 4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Of science and skill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urge to discover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Create and fulfil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3FCB1A91-80F0-0161-A609-4D0E2F5A8A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2132930"/>
            <a:ext cx="9866313" cy="2592139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all new inventions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That promise to gain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 future more hopeful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 world more humane</a:t>
            </a:r>
          </a:p>
        </p:txBody>
      </p:sp>
    </p:spTree>
    <p:extLst>
      <p:ext uri="{BB962C8B-B14F-4D97-AF65-F5344CB8AC3E}">
        <p14:creationId xmlns:p14="http://schemas.microsoft.com/office/powerpoint/2010/main" val="859219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4D2434BC-EF59-B7DF-EAB4-AB6B0BDC4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43137" y="1970819"/>
            <a:ext cx="7705725" cy="291636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5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Praise God for the harvest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Of conflict and love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leaders and peoples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Who struggle and serve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216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Praise God For The Harvest</dc:title>
  <dc:creator>ITS</dc:creator>
  <cp:lastModifiedBy>Narelle Wheaton</cp:lastModifiedBy>
  <cp:revision>7</cp:revision>
  <dcterms:created xsi:type="dcterms:W3CDTF">2015-12-29T08:12:22Z</dcterms:created>
  <dcterms:modified xsi:type="dcterms:W3CDTF">2023-06-06T06:39:48Z</dcterms:modified>
</cp:coreProperties>
</file>